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A9FC9-D82E-8007-DAB9-CF3D38660F35}" v="214" dt="2024-12-06T00:38:41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ng, Richard" userId="S::rqw5196@psu.edu::d4608286-459a-4220-a385-4dd6b690fba3" providerId="AD" clId="Web-{3A2407F9-F3C6-BB76-DB3A-6C7D53F1F954}"/>
    <pc:docChg chg="modSld">
      <pc:chgData name="Wong, Richard" userId="S::rqw5196@psu.edu::d4608286-459a-4220-a385-4dd6b690fba3" providerId="AD" clId="Web-{3A2407F9-F3C6-BB76-DB3A-6C7D53F1F954}" dt="2024-11-07T22:47:49.599" v="186" actId="20577"/>
      <pc:docMkLst>
        <pc:docMk/>
      </pc:docMkLst>
      <pc:sldChg chg="modSp">
        <pc:chgData name="Wong, Richard" userId="S::rqw5196@psu.edu::d4608286-459a-4220-a385-4dd6b690fba3" providerId="AD" clId="Web-{3A2407F9-F3C6-BB76-DB3A-6C7D53F1F954}" dt="2024-11-07T22:09:13.015" v="152" actId="20577"/>
        <pc:sldMkLst>
          <pc:docMk/>
          <pc:sldMk cId="0" sldId="261"/>
        </pc:sldMkLst>
        <pc:spChg chg="mod">
          <ac:chgData name="Wong, Richard" userId="S::rqw5196@psu.edu::d4608286-459a-4220-a385-4dd6b690fba3" providerId="AD" clId="Web-{3A2407F9-F3C6-BB76-DB3A-6C7D53F1F954}" dt="2024-11-07T22:09:13.015" v="152" actId="20577"/>
          <ac:spMkLst>
            <pc:docMk/>
            <pc:sldMk cId="0" sldId="261"/>
            <ac:spMk id="106" creationId="{00000000-0000-0000-0000-000000000000}"/>
          </ac:spMkLst>
        </pc:spChg>
      </pc:sldChg>
      <pc:sldChg chg="modSp">
        <pc:chgData name="Wong, Richard" userId="S::rqw5196@psu.edu::d4608286-459a-4220-a385-4dd6b690fba3" providerId="AD" clId="Web-{3A2407F9-F3C6-BB76-DB3A-6C7D53F1F954}" dt="2024-11-07T22:08:09.765" v="57" actId="20577"/>
        <pc:sldMkLst>
          <pc:docMk/>
          <pc:sldMk cId="0" sldId="262"/>
        </pc:sldMkLst>
        <pc:spChg chg="mod">
          <ac:chgData name="Wong, Richard" userId="S::rqw5196@psu.edu::d4608286-459a-4220-a385-4dd6b690fba3" providerId="AD" clId="Web-{3A2407F9-F3C6-BB76-DB3A-6C7D53F1F954}" dt="2024-11-07T22:08:09.765" v="57" actId="20577"/>
          <ac:spMkLst>
            <pc:docMk/>
            <pc:sldMk cId="0" sldId="262"/>
            <ac:spMk id="115" creationId="{00000000-0000-0000-0000-000000000000}"/>
          </ac:spMkLst>
        </pc:spChg>
      </pc:sldChg>
      <pc:sldChg chg="modSp">
        <pc:chgData name="Wong, Richard" userId="S::rqw5196@psu.edu::d4608286-459a-4220-a385-4dd6b690fba3" providerId="AD" clId="Web-{3A2407F9-F3C6-BB76-DB3A-6C7D53F1F954}" dt="2024-11-07T22:47:49.599" v="186" actId="20577"/>
        <pc:sldMkLst>
          <pc:docMk/>
          <pc:sldMk cId="0" sldId="264"/>
        </pc:sldMkLst>
        <pc:spChg chg="mod">
          <ac:chgData name="Wong, Richard" userId="S::rqw5196@psu.edu::d4608286-459a-4220-a385-4dd6b690fba3" providerId="AD" clId="Web-{3A2407F9-F3C6-BB76-DB3A-6C7D53F1F954}" dt="2024-11-07T22:47:49.599" v="186" actId="20577"/>
          <ac:spMkLst>
            <pc:docMk/>
            <pc:sldMk cId="0" sldId="264"/>
            <ac:spMk id="132" creationId="{00000000-0000-0000-0000-000000000000}"/>
          </ac:spMkLst>
        </pc:spChg>
      </pc:sldChg>
    </pc:docChg>
  </pc:docChgLst>
  <pc:docChgLst>
    <pc:chgData name="Wong, Richard" userId="S::rqw5196@psu.edu::d4608286-459a-4220-a385-4dd6b690fba3" providerId="AD" clId="Web-{3AB5DE5F-A862-C064-4229-7E60250B8DBB}"/>
    <pc:docChg chg="modSld">
      <pc:chgData name="Wong, Richard" userId="S::rqw5196@psu.edu::d4608286-459a-4220-a385-4dd6b690fba3" providerId="AD" clId="Web-{3AB5DE5F-A862-C064-4229-7E60250B8DBB}" dt="2024-11-12T22:44:39.640" v="18" actId="20577"/>
      <pc:docMkLst>
        <pc:docMk/>
      </pc:docMkLst>
      <pc:sldChg chg="modSp">
        <pc:chgData name="Wong, Richard" userId="S::rqw5196@psu.edu::d4608286-459a-4220-a385-4dd6b690fba3" providerId="AD" clId="Web-{3AB5DE5F-A862-C064-4229-7E60250B8DBB}" dt="2024-11-12T22:44:39.640" v="18" actId="20577"/>
        <pc:sldMkLst>
          <pc:docMk/>
          <pc:sldMk cId="0" sldId="262"/>
        </pc:sldMkLst>
        <pc:spChg chg="mod">
          <ac:chgData name="Wong, Richard" userId="S::rqw5196@psu.edu::d4608286-459a-4220-a385-4dd6b690fba3" providerId="AD" clId="Web-{3AB5DE5F-A862-C064-4229-7E60250B8DBB}" dt="2024-11-12T22:44:39.640" v="18" actId="20577"/>
          <ac:spMkLst>
            <pc:docMk/>
            <pc:sldMk cId="0" sldId="262"/>
            <ac:spMk id="115" creationId="{00000000-0000-0000-0000-000000000000}"/>
          </ac:spMkLst>
        </pc:spChg>
      </pc:sldChg>
    </pc:docChg>
  </pc:docChgLst>
  <pc:docChgLst>
    <pc:chgData name="Lu, Tommy" userId="S::tml5800@psu.edu::c857731e-dab6-4573-8e40-d1658b5e8abd" providerId="AD" clId="Web-{49E7A9F7-B97D-E15F-4B4A-6AF5C61BC36A}"/>
    <pc:docChg chg="modSld">
      <pc:chgData name="Lu, Tommy" userId="S::tml5800@psu.edu::c857731e-dab6-4573-8e40-d1658b5e8abd" providerId="AD" clId="Web-{49E7A9F7-B97D-E15F-4B4A-6AF5C61BC36A}" dt="2024-09-17T21:15:38.535" v="0" actId="20577"/>
      <pc:docMkLst>
        <pc:docMk/>
      </pc:docMkLst>
      <pc:sldChg chg="modSp">
        <pc:chgData name="Lu, Tommy" userId="S::tml5800@psu.edu::c857731e-dab6-4573-8e40-d1658b5e8abd" providerId="AD" clId="Web-{49E7A9F7-B97D-E15F-4B4A-6AF5C61BC36A}" dt="2024-09-17T21:15:38.535" v="0" actId="20577"/>
        <pc:sldMkLst>
          <pc:docMk/>
          <pc:sldMk cId="0" sldId="258"/>
        </pc:sldMkLst>
        <pc:spChg chg="mod">
          <ac:chgData name="Lu, Tommy" userId="S::tml5800@psu.edu::c857731e-dab6-4573-8e40-d1658b5e8abd" providerId="AD" clId="Web-{49E7A9F7-B97D-E15F-4B4A-6AF5C61BC36A}" dt="2024-09-17T21:15:38.535" v="0" actId="20577"/>
          <ac:spMkLst>
            <pc:docMk/>
            <pc:sldMk cId="0" sldId="258"/>
            <ac:spMk id="2" creationId="{65BD0FD5-B84F-A79F-3064-BF9610755726}"/>
          </ac:spMkLst>
        </pc:spChg>
      </pc:sldChg>
    </pc:docChg>
  </pc:docChgLst>
  <pc:docChgLst>
    <pc:chgData name="Wong, Richard" userId="S::rqw5196@psu.edu::d4608286-459a-4220-a385-4dd6b690fba3" providerId="AD" clId="Web-{DDCEF19F-2585-B779-26ED-BA6AF87A5DA7}"/>
    <pc:docChg chg="modSld">
      <pc:chgData name="Wong, Richard" userId="S::rqw5196@psu.edu::d4608286-459a-4220-a385-4dd6b690fba3" providerId="AD" clId="Web-{DDCEF19F-2585-B779-26ED-BA6AF87A5DA7}" dt="2024-10-14T16:23:36.116" v="88" actId="1076"/>
      <pc:docMkLst>
        <pc:docMk/>
      </pc:docMkLst>
      <pc:sldChg chg="modSp">
        <pc:chgData name="Wong, Richard" userId="S::rqw5196@psu.edu::d4608286-459a-4220-a385-4dd6b690fba3" providerId="AD" clId="Web-{DDCEF19F-2585-B779-26ED-BA6AF87A5DA7}" dt="2024-10-14T16:22:44.146" v="35" actId="20577"/>
        <pc:sldMkLst>
          <pc:docMk/>
          <pc:sldMk cId="0" sldId="259"/>
        </pc:sldMkLst>
        <pc:spChg chg="mod">
          <ac:chgData name="Wong, Richard" userId="S::rqw5196@psu.edu::d4608286-459a-4220-a385-4dd6b690fba3" providerId="AD" clId="Web-{DDCEF19F-2585-B779-26ED-BA6AF87A5DA7}" dt="2024-10-14T16:22:44.146" v="35" actId="20577"/>
          <ac:spMkLst>
            <pc:docMk/>
            <pc:sldMk cId="0" sldId="259"/>
            <ac:spMk id="90" creationId="{00000000-0000-0000-0000-000000000000}"/>
          </ac:spMkLst>
        </pc:spChg>
      </pc:sldChg>
      <pc:sldChg chg="modSp">
        <pc:chgData name="Wong, Richard" userId="S::rqw5196@psu.edu::d4608286-459a-4220-a385-4dd6b690fba3" providerId="AD" clId="Web-{DDCEF19F-2585-B779-26ED-BA6AF87A5DA7}" dt="2024-10-14T16:23:36.116" v="88" actId="1076"/>
        <pc:sldMkLst>
          <pc:docMk/>
          <pc:sldMk cId="0" sldId="263"/>
        </pc:sldMkLst>
        <pc:spChg chg="mod">
          <ac:chgData name="Wong, Richard" userId="S::rqw5196@psu.edu::d4608286-459a-4220-a385-4dd6b690fba3" providerId="AD" clId="Web-{DDCEF19F-2585-B779-26ED-BA6AF87A5DA7}" dt="2024-10-14T16:23:33.975" v="87" actId="20577"/>
          <ac:spMkLst>
            <pc:docMk/>
            <pc:sldMk cId="0" sldId="263"/>
            <ac:spMk id="123" creationId="{00000000-0000-0000-0000-000000000000}"/>
          </ac:spMkLst>
        </pc:spChg>
        <pc:picChg chg="mod">
          <ac:chgData name="Wong, Richard" userId="S::rqw5196@psu.edu::d4608286-459a-4220-a385-4dd6b690fba3" providerId="AD" clId="Web-{DDCEF19F-2585-B779-26ED-BA6AF87A5DA7}" dt="2024-10-14T16:23:36.116" v="88" actId="1076"/>
          <ac:picMkLst>
            <pc:docMk/>
            <pc:sldMk cId="0" sldId="263"/>
            <ac:picMk id="125" creationId="{00000000-0000-0000-0000-000000000000}"/>
          </ac:picMkLst>
        </pc:picChg>
      </pc:sldChg>
    </pc:docChg>
  </pc:docChgLst>
  <pc:docChgLst>
    <pc:chgData name="Wong, Richard" userId="S::rqw5196@psu.edu::d4608286-459a-4220-a385-4dd6b690fba3" providerId="AD" clId="Web-{16285BA6-2DDC-EDAE-4488-4EED213A696A}"/>
    <pc:docChg chg="modSld">
      <pc:chgData name="Wong, Richard" userId="S::rqw5196@psu.edu::d4608286-459a-4220-a385-4dd6b690fba3" providerId="AD" clId="Web-{16285BA6-2DDC-EDAE-4488-4EED213A696A}" dt="2024-11-20T18:16:12.602" v="134" actId="20577"/>
      <pc:docMkLst>
        <pc:docMk/>
      </pc:docMkLst>
      <pc:sldChg chg="modSp">
        <pc:chgData name="Wong, Richard" userId="S::rqw5196@psu.edu::d4608286-459a-4220-a385-4dd6b690fba3" providerId="AD" clId="Web-{16285BA6-2DDC-EDAE-4488-4EED213A696A}" dt="2024-11-20T17:57:57.503" v="106" actId="20577"/>
        <pc:sldMkLst>
          <pc:docMk/>
          <pc:sldMk cId="0" sldId="258"/>
        </pc:sldMkLst>
        <pc:spChg chg="mod">
          <ac:chgData name="Wong, Richard" userId="S::rqw5196@psu.edu::d4608286-459a-4220-a385-4dd6b690fba3" providerId="AD" clId="Web-{16285BA6-2DDC-EDAE-4488-4EED213A696A}" dt="2024-11-20T17:57:57.503" v="106" actId="20577"/>
          <ac:spMkLst>
            <pc:docMk/>
            <pc:sldMk cId="0" sldId="258"/>
            <ac:spMk id="82" creationId="{00000000-0000-0000-0000-000000000000}"/>
          </ac:spMkLst>
        </pc:spChg>
      </pc:sldChg>
      <pc:sldChg chg="modSp">
        <pc:chgData name="Wong, Richard" userId="S::rqw5196@psu.edu::d4608286-459a-4220-a385-4dd6b690fba3" providerId="AD" clId="Web-{16285BA6-2DDC-EDAE-4488-4EED213A696A}" dt="2024-11-20T18:15:55.680" v="121" actId="20577"/>
        <pc:sldMkLst>
          <pc:docMk/>
          <pc:sldMk cId="0" sldId="260"/>
        </pc:sldMkLst>
        <pc:spChg chg="mod">
          <ac:chgData name="Wong, Richard" userId="S::rqw5196@psu.edu::d4608286-459a-4220-a385-4dd6b690fba3" providerId="AD" clId="Web-{16285BA6-2DDC-EDAE-4488-4EED213A696A}" dt="2024-11-20T18:15:55.680" v="121" actId="20577"/>
          <ac:spMkLst>
            <pc:docMk/>
            <pc:sldMk cId="0" sldId="260"/>
            <ac:spMk id="98" creationId="{00000000-0000-0000-0000-000000000000}"/>
          </ac:spMkLst>
        </pc:spChg>
      </pc:sldChg>
      <pc:sldChg chg="addSp modSp">
        <pc:chgData name="Wong, Richard" userId="S::rqw5196@psu.edu::d4608286-459a-4220-a385-4dd6b690fba3" providerId="AD" clId="Web-{16285BA6-2DDC-EDAE-4488-4EED213A696A}" dt="2024-11-20T18:16:12.602" v="134" actId="20577"/>
        <pc:sldMkLst>
          <pc:docMk/>
          <pc:sldMk cId="0" sldId="263"/>
        </pc:sldMkLst>
        <pc:spChg chg="add mod">
          <ac:chgData name="Wong, Richard" userId="S::rqw5196@psu.edu::d4608286-459a-4220-a385-4dd6b690fba3" providerId="AD" clId="Web-{16285BA6-2DDC-EDAE-4488-4EED213A696A}" dt="2024-11-20T18:16:12.602" v="134" actId="20577"/>
          <ac:spMkLst>
            <pc:docMk/>
            <pc:sldMk cId="0" sldId="263"/>
            <ac:spMk id="4" creationId="{75C825BD-5933-0CE2-0EF4-0E786B671D6C}"/>
          </ac:spMkLst>
        </pc:spChg>
        <pc:spChg chg="mod">
          <ac:chgData name="Wong, Richard" userId="S::rqw5196@psu.edu::d4608286-459a-4220-a385-4dd6b690fba3" providerId="AD" clId="Web-{16285BA6-2DDC-EDAE-4488-4EED213A696A}" dt="2024-11-20T17:52:26.721" v="11" actId="14100"/>
          <ac:spMkLst>
            <pc:docMk/>
            <pc:sldMk cId="0" sldId="263"/>
            <ac:spMk id="123" creationId="{00000000-0000-0000-0000-000000000000}"/>
          </ac:spMkLst>
        </pc:spChg>
        <pc:picChg chg="mod">
          <ac:chgData name="Wong, Richard" userId="S::rqw5196@psu.edu::d4608286-459a-4220-a385-4dd6b690fba3" providerId="AD" clId="Web-{16285BA6-2DDC-EDAE-4488-4EED213A696A}" dt="2024-11-20T17:52:07.534" v="0" actId="1076"/>
          <ac:picMkLst>
            <pc:docMk/>
            <pc:sldMk cId="0" sldId="263"/>
            <ac:picMk id="124" creationId="{00000000-0000-0000-0000-000000000000}"/>
          </ac:picMkLst>
        </pc:picChg>
        <pc:picChg chg="mod">
          <ac:chgData name="Wong, Richard" userId="S::rqw5196@psu.edu::d4608286-459a-4220-a385-4dd6b690fba3" providerId="AD" clId="Web-{16285BA6-2DDC-EDAE-4488-4EED213A696A}" dt="2024-11-20T17:52:10.581" v="1" actId="1076"/>
          <ac:picMkLst>
            <pc:docMk/>
            <pc:sldMk cId="0" sldId="263"/>
            <ac:picMk id="125" creationId="{00000000-0000-0000-0000-000000000000}"/>
          </ac:picMkLst>
        </pc:picChg>
      </pc:sldChg>
    </pc:docChg>
  </pc:docChgLst>
  <pc:docChgLst>
    <pc:chgData name="Wong, Richard" userId="S::rqw5196@psu.edu::d4608286-459a-4220-a385-4dd6b690fba3" providerId="AD" clId="Web-{D806DF5F-7A35-79DF-ED72-A759230E8788}"/>
    <pc:docChg chg="modSld">
      <pc:chgData name="Wong, Richard" userId="S::rqw5196@psu.edu::d4608286-459a-4220-a385-4dd6b690fba3" providerId="AD" clId="Web-{D806DF5F-7A35-79DF-ED72-A759230E8788}" dt="2024-11-19T22:44:31.744" v="179" actId="20577"/>
      <pc:docMkLst>
        <pc:docMk/>
      </pc:docMkLst>
      <pc:sldChg chg="modSp">
        <pc:chgData name="Wong, Richard" userId="S::rqw5196@psu.edu::d4608286-459a-4220-a385-4dd6b690fba3" providerId="AD" clId="Web-{D806DF5F-7A35-79DF-ED72-A759230E8788}" dt="2024-11-19T22:24:08.579" v="120" actId="1076"/>
        <pc:sldMkLst>
          <pc:docMk/>
          <pc:sldMk cId="0" sldId="258"/>
        </pc:sldMkLst>
        <pc:spChg chg="mod">
          <ac:chgData name="Wong, Richard" userId="S::rqw5196@psu.edu::d4608286-459a-4220-a385-4dd6b690fba3" providerId="AD" clId="Web-{D806DF5F-7A35-79DF-ED72-A759230E8788}" dt="2024-11-19T22:24:06.657" v="119" actId="20577"/>
          <ac:spMkLst>
            <pc:docMk/>
            <pc:sldMk cId="0" sldId="258"/>
            <ac:spMk id="82" creationId="{00000000-0000-0000-0000-000000000000}"/>
          </ac:spMkLst>
        </pc:spChg>
        <pc:picChg chg="mod">
          <ac:chgData name="Wong, Richard" userId="S::rqw5196@psu.edu::d4608286-459a-4220-a385-4dd6b690fba3" providerId="AD" clId="Web-{D806DF5F-7A35-79DF-ED72-A759230E8788}" dt="2024-11-19T22:24:08.579" v="120" actId="1076"/>
          <ac:picMkLst>
            <pc:docMk/>
            <pc:sldMk cId="0" sldId="258"/>
            <ac:picMk id="83" creationId="{00000000-0000-0000-0000-000000000000}"/>
          </ac:picMkLst>
        </pc:picChg>
      </pc:sldChg>
      <pc:sldChg chg="modSp">
        <pc:chgData name="Wong, Richard" userId="S::rqw5196@psu.edu::d4608286-459a-4220-a385-4dd6b690fba3" providerId="AD" clId="Web-{D806DF5F-7A35-79DF-ED72-A759230E8788}" dt="2024-11-19T22:24:02.297" v="117" actId="20577"/>
        <pc:sldMkLst>
          <pc:docMk/>
          <pc:sldMk cId="0" sldId="259"/>
        </pc:sldMkLst>
        <pc:spChg chg="mod">
          <ac:chgData name="Wong, Richard" userId="S::rqw5196@psu.edu::d4608286-459a-4220-a385-4dd6b690fba3" providerId="AD" clId="Web-{D806DF5F-7A35-79DF-ED72-A759230E8788}" dt="2024-11-19T22:24:02.297" v="117" actId="20577"/>
          <ac:spMkLst>
            <pc:docMk/>
            <pc:sldMk cId="0" sldId="259"/>
            <ac:spMk id="90" creationId="{00000000-0000-0000-0000-000000000000}"/>
          </ac:spMkLst>
        </pc:spChg>
      </pc:sldChg>
      <pc:sldChg chg="modSp">
        <pc:chgData name="Wong, Richard" userId="S::rqw5196@psu.edu::d4608286-459a-4220-a385-4dd6b690fba3" providerId="AD" clId="Web-{D806DF5F-7A35-79DF-ED72-A759230E8788}" dt="2024-11-19T22:14:56.927" v="34" actId="20577"/>
        <pc:sldMkLst>
          <pc:docMk/>
          <pc:sldMk cId="0" sldId="260"/>
        </pc:sldMkLst>
        <pc:spChg chg="mod">
          <ac:chgData name="Wong, Richard" userId="S::rqw5196@psu.edu::d4608286-459a-4220-a385-4dd6b690fba3" providerId="AD" clId="Web-{D806DF5F-7A35-79DF-ED72-A759230E8788}" dt="2024-11-19T22:14:56.927" v="34" actId="20577"/>
          <ac:spMkLst>
            <pc:docMk/>
            <pc:sldMk cId="0" sldId="260"/>
            <ac:spMk id="98" creationId="{00000000-0000-0000-0000-000000000000}"/>
          </ac:spMkLst>
        </pc:spChg>
      </pc:sldChg>
      <pc:sldChg chg="modSp">
        <pc:chgData name="Wong, Richard" userId="S::rqw5196@psu.edu::d4608286-459a-4220-a385-4dd6b690fba3" providerId="AD" clId="Web-{D806DF5F-7A35-79DF-ED72-A759230E8788}" dt="2024-11-19T22:40:21.004" v="132" actId="20577"/>
        <pc:sldMkLst>
          <pc:docMk/>
          <pc:sldMk cId="0" sldId="261"/>
        </pc:sldMkLst>
        <pc:spChg chg="mod">
          <ac:chgData name="Wong, Richard" userId="S::rqw5196@psu.edu::d4608286-459a-4220-a385-4dd6b690fba3" providerId="AD" clId="Web-{D806DF5F-7A35-79DF-ED72-A759230E8788}" dt="2024-11-19T22:40:21.004" v="132" actId="20577"/>
          <ac:spMkLst>
            <pc:docMk/>
            <pc:sldMk cId="0" sldId="261"/>
            <ac:spMk id="106" creationId="{00000000-0000-0000-0000-000000000000}"/>
          </ac:spMkLst>
        </pc:spChg>
        <pc:picChg chg="mod">
          <ac:chgData name="Wong, Richard" userId="S::rqw5196@psu.edu::d4608286-459a-4220-a385-4dd6b690fba3" providerId="AD" clId="Web-{D806DF5F-7A35-79DF-ED72-A759230E8788}" dt="2024-11-19T22:16:44.804" v="70" actId="1076"/>
          <ac:picMkLst>
            <pc:docMk/>
            <pc:sldMk cId="0" sldId="261"/>
            <ac:picMk id="108" creationId="{00000000-0000-0000-0000-000000000000}"/>
          </ac:picMkLst>
        </pc:picChg>
      </pc:sldChg>
      <pc:sldChg chg="modSp">
        <pc:chgData name="Wong, Richard" userId="S::rqw5196@psu.edu::d4608286-459a-4220-a385-4dd6b690fba3" providerId="AD" clId="Web-{D806DF5F-7A35-79DF-ED72-A759230E8788}" dt="2024-11-19T22:43:31.993" v="176" actId="20577"/>
        <pc:sldMkLst>
          <pc:docMk/>
          <pc:sldMk cId="0" sldId="262"/>
        </pc:sldMkLst>
        <pc:spChg chg="mod">
          <ac:chgData name="Wong, Richard" userId="S::rqw5196@psu.edu::d4608286-459a-4220-a385-4dd6b690fba3" providerId="AD" clId="Web-{D806DF5F-7A35-79DF-ED72-A759230E8788}" dt="2024-11-19T22:43:31.993" v="176" actId="20577"/>
          <ac:spMkLst>
            <pc:docMk/>
            <pc:sldMk cId="0" sldId="262"/>
            <ac:spMk id="115" creationId="{00000000-0000-0000-0000-000000000000}"/>
          </ac:spMkLst>
        </pc:spChg>
      </pc:sldChg>
      <pc:sldChg chg="modSp">
        <pc:chgData name="Wong, Richard" userId="S::rqw5196@psu.edu::d4608286-459a-4220-a385-4dd6b690fba3" providerId="AD" clId="Web-{D806DF5F-7A35-79DF-ED72-A759230E8788}" dt="2024-11-19T22:41:36.537" v="161" actId="20577"/>
        <pc:sldMkLst>
          <pc:docMk/>
          <pc:sldMk cId="0" sldId="263"/>
        </pc:sldMkLst>
        <pc:spChg chg="mod">
          <ac:chgData name="Wong, Richard" userId="S::rqw5196@psu.edu::d4608286-459a-4220-a385-4dd6b690fba3" providerId="AD" clId="Web-{D806DF5F-7A35-79DF-ED72-A759230E8788}" dt="2024-11-19T22:41:36.537" v="161" actId="20577"/>
          <ac:spMkLst>
            <pc:docMk/>
            <pc:sldMk cId="0" sldId="263"/>
            <ac:spMk id="123" creationId="{00000000-0000-0000-0000-000000000000}"/>
          </ac:spMkLst>
        </pc:spChg>
        <pc:picChg chg="mod">
          <ac:chgData name="Wong, Richard" userId="S::rqw5196@psu.edu::d4608286-459a-4220-a385-4dd6b690fba3" providerId="AD" clId="Web-{D806DF5F-7A35-79DF-ED72-A759230E8788}" dt="2024-11-19T22:21:58.217" v="103" actId="1076"/>
          <ac:picMkLst>
            <pc:docMk/>
            <pc:sldMk cId="0" sldId="263"/>
            <ac:picMk id="125" creationId="{00000000-0000-0000-0000-000000000000}"/>
          </ac:picMkLst>
        </pc:picChg>
      </pc:sldChg>
      <pc:sldChg chg="modSp">
        <pc:chgData name="Wong, Richard" userId="S::rqw5196@psu.edu::d4608286-459a-4220-a385-4dd6b690fba3" providerId="AD" clId="Web-{D806DF5F-7A35-79DF-ED72-A759230E8788}" dt="2024-11-19T22:44:31.744" v="179" actId="20577"/>
        <pc:sldMkLst>
          <pc:docMk/>
          <pc:sldMk cId="0" sldId="264"/>
        </pc:sldMkLst>
        <pc:spChg chg="mod">
          <ac:chgData name="Wong, Richard" userId="S::rqw5196@psu.edu::d4608286-459a-4220-a385-4dd6b690fba3" providerId="AD" clId="Web-{D806DF5F-7A35-79DF-ED72-A759230E8788}" dt="2024-11-19T22:44:31.744" v="179" actId="20577"/>
          <ac:spMkLst>
            <pc:docMk/>
            <pc:sldMk cId="0" sldId="264"/>
            <ac:spMk id="132" creationId="{00000000-0000-0000-0000-000000000000}"/>
          </ac:spMkLst>
        </pc:spChg>
      </pc:sldChg>
    </pc:docChg>
  </pc:docChgLst>
  <pc:docChgLst>
    <pc:chgData name="Lu, Tommy" userId="S::tml5800@psu.edu::c857731e-dab6-4573-8e40-d1658b5e8abd" providerId="AD" clId="Web-{2F69EA9C-EFAC-040A-57F7-5333C2DE68CF}"/>
    <pc:docChg chg="mod addSld delSld modSld modMainMaster">
      <pc:chgData name="Lu, Tommy" userId="S::tml5800@psu.edu::c857731e-dab6-4573-8e40-d1658b5e8abd" providerId="AD" clId="Web-{2F69EA9C-EFAC-040A-57F7-5333C2DE68CF}" dt="2024-09-17T21:32:43.984" v="19"/>
      <pc:docMkLst>
        <pc:docMk/>
      </pc:docMkLst>
      <pc:sldChg chg="addSp modSp">
        <pc:chgData name="Lu, Tommy" userId="S::tml5800@psu.edu::c857731e-dab6-4573-8e40-d1658b5e8abd" providerId="AD" clId="Web-{2F69EA9C-EFAC-040A-57F7-5333C2DE68CF}" dt="2024-09-17T21:28:30.030" v="11"/>
        <pc:sldMkLst>
          <pc:docMk/>
          <pc:sldMk cId="0" sldId="256"/>
        </pc:sldMkLst>
        <pc:spChg chg="add mod">
          <ac:chgData name="Lu, Tommy" userId="S::tml5800@psu.edu::c857731e-dab6-4573-8e40-d1658b5e8abd" providerId="AD" clId="Web-{2F69EA9C-EFAC-040A-57F7-5333C2DE68CF}" dt="2024-09-17T21:28:30.030" v="11"/>
          <ac:spMkLst>
            <pc:docMk/>
            <pc:sldMk cId="0" sldId="256"/>
            <ac:spMk id="2" creationId="{90883D6F-FA4A-7801-8772-2CC784D13281}"/>
          </ac:spMkLst>
        </pc:spChg>
      </pc:sldChg>
      <pc:sldChg chg="addSp modSp">
        <pc:chgData name="Lu, Tommy" userId="S::tml5800@psu.edu::c857731e-dab6-4573-8e40-d1658b5e8abd" providerId="AD" clId="Web-{2F69EA9C-EFAC-040A-57F7-5333C2DE68CF}" dt="2024-09-17T21:28:30.030" v="11"/>
        <pc:sldMkLst>
          <pc:docMk/>
          <pc:sldMk cId="0" sldId="257"/>
        </pc:sldMkLst>
        <pc:spChg chg="add mod">
          <ac:chgData name="Lu, Tommy" userId="S::tml5800@psu.edu::c857731e-dab6-4573-8e40-d1658b5e8abd" providerId="AD" clId="Web-{2F69EA9C-EFAC-040A-57F7-5333C2DE68CF}" dt="2024-09-17T21:28:30.030" v="11"/>
          <ac:spMkLst>
            <pc:docMk/>
            <pc:sldMk cId="0" sldId="257"/>
            <ac:spMk id="2" creationId="{DA1E3C70-70AA-6EEA-D790-5F8943CA768D}"/>
          </ac:spMkLst>
        </pc:spChg>
      </pc:sldChg>
      <pc:sldChg chg="addSp delSp modSp modTransition">
        <pc:chgData name="Lu, Tommy" userId="S::tml5800@psu.edu::c857731e-dab6-4573-8e40-d1658b5e8abd" providerId="AD" clId="Web-{2F69EA9C-EFAC-040A-57F7-5333C2DE68CF}" dt="2024-09-17T21:32:43.984" v="19"/>
        <pc:sldMkLst>
          <pc:docMk/>
          <pc:sldMk cId="0" sldId="258"/>
        </pc:sldMkLst>
        <pc:spChg chg="mod">
          <ac:chgData name="Lu, Tommy" userId="S::tml5800@psu.edu::c857731e-dab6-4573-8e40-d1658b5e8abd" providerId="AD" clId="Web-{2F69EA9C-EFAC-040A-57F7-5333C2DE68CF}" dt="2024-09-17T21:29:44.593" v="18" actId="20577"/>
          <ac:spMkLst>
            <pc:docMk/>
            <pc:sldMk cId="0" sldId="258"/>
            <ac:spMk id="2" creationId="{65BD0FD5-B84F-A79F-3064-BF9610755726}"/>
          </ac:spMkLst>
        </pc:spChg>
        <pc:spChg chg="add mod">
          <ac:chgData name="Lu, Tommy" userId="S::tml5800@psu.edu::c857731e-dab6-4573-8e40-d1658b5e8abd" providerId="AD" clId="Web-{2F69EA9C-EFAC-040A-57F7-5333C2DE68CF}" dt="2024-09-17T21:32:43.984" v="19"/>
          <ac:spMkLst>
            <pc:docMk/>
            <pc:sldMk cId="0" sldId="258"/>
            <ac:spMk id="6" creationId="{7B8B43C2-2216-82F1-6EA1-90F76D0E6B2F}"/>
          </ac:spMkLst>
        </pc:spChg>
      </pc:sldChg>
      <pc:sldChg chg="addSp modSp">
        <pc:chgData name="Lu, Tommy" userId="S::tml5800@psu.edu::c857731e-dab6-4573-8e40-d1658b5e8abd" providerId="AD" clId="Web-{2F69EA9C-EFAC-040A-57F7-5333C2DE68CF}" dt="2024-09-17T21:28:30.030" v="11"/>
        <pc:sldMkLst>
          <pc:docMk/>
          <pc:sldMk cId="0" sldId="259"/>
        </pc:sldMkLst>
        <pc:spChg chg="add mod">
          <ac:chgData name="Lu, Tommy" userId="S::tml5800@psu.edu::c857731e-dab6-4573-8e40-d1658b5e8abd" providerId="AD" clId="Web-{2F69EA9C-EFAC-040A-57F7-5333C2DE68CF}" dt="2024-09-17T21:28:30.030" v="11"/>
          <ac:spMkLst>
            <pc:docMk/>
            <pc:sldMk cId="0" sldId="259"/>
            <ac:spMk id="2" creationId="{3A08669F-B09B-9C59-26CF-F6D50BC66651}"/>
          </ac:spMkLst>
        </pc:spChg>
      </pc:sldChg>
      <pc:sldChg chg="addSp modSp">
        <pc:chgData name="Lu, Tommy" userId="S::tml5800@psu.edu::c857731e-dab6-4573-8e40-d1658b5e8abd" providerId="AD" clId="Web-{2F69EA9C-EFAC-040A-57F7-5333C2DE68CF}" dt="2024-09-17T21:28:30.030" v="11"/>
        <pc:sldMkLst>
          <pc:docMk/>
          <pc:sldMk cId="0" sldId="260"/>
        </pc:sldMkLst>
        <pc:spChg chg="add mod">
          <ac:chgData name="Lu, Tommy" userId="S::tml5800@psu.edu::c857731e-dab6-4573-8e40-d1658b5e8abd" providerId="AD" clId="Web-{2F69EA9C-EFAC-040A-57F7-5333C2DE68CF}" dt="2024-09-17T21:28:30.030" v="11"/>
          <ac:spMkLst>
            <pc:docMk/>
            <pc:sldMk cId="0" sldId="260"/>
            <ac:spMk id="2" creationId="{491AA58F-38A4-45F8-C5D3-100F51F35358}"/>
          </ac:spMkLst>
        </pc:spChg>
      </pc:sldChg>
      <pc:sldChg chg="addSp modSp">
        <pc:chgData name="Lu, Tommy" userId="S::tml5800@psu.edu::c857731e-dab6-4573-8e40-d1658b5e8abd" providerId="AD" clId="Web-{2F69EA9C-EFAC-040A-57F7-5333C2DE68CF}" dt="2024-09-17T21:28:30.030" v="11"/>
        <pc:sldMkLst>
          <pc:docMk/>
          <pc:sldMk cId="0" sldId="261"/>
        </pc:sldMkLst>
        <pc:spChg chg="add mod">
          <ac:chgData name="Lu, Tommy" userId="S::tml5800@psu.edu::c857731e-dab6-4573-8e40-d1658b5e8abd" providerId="AD" clId="Web-{2F69EA9C-EFAC-040A-57F7-5333C2DE68CF}" dt="2024-09-17T21:28:30.030" v="11"/>
          <ac:spMkLst>
            <pc:docMk/>
            <pc:sldMk cId="0" sldId="261"/>
            <ac:spMk id="2" creationId="{38A56612-724D-9B33-A056-80E50D034013}"/>
          </ac:spMkLst>
        </pc:spChg>
      </pc:sldChg>
      <pc:sldChg chg="addSp modSp">
        <pc:chgData name="Lu, Tommy" userId="S::tml5800@psu.edu::c857731e-dab6-4573-8e40-d1658b5e8abd" providerId="AD" clId="Web-{2F69EA9C-EFAC-040A-57F7-5333C2DE68CF}" dt="2024-09-17T21:28:30.030" v="11"/>
        <pc:sldMkLst>
          <pc:docMk/>
          <pc:sldMk cId="0" sldId="262"/>
        </pc:sldMkLst>
        <pc:spChg chg="add mod">
          <ac:chgData name="Lu, Tommy" userId="S::tml5800@psu.edu::c857731e-dab6-4573-8e40-d1658b5e8abd" providerId="AD" clId="Web-{2F69EA9C-EFAC-040A-57F7-5333C2DE68CF}" dt="2024-09-17T21:28:30.030" v="11"/>
          <ac:spMkLst>
            <pc:docMk/>
            <pc:sldMk cId="0" sldId="262"/>
            <ac:spMk id="2" creationId="{B7D29501-4716-4B9E-D35C-4FC2828DBA54}"/>
          </ac:spMkLst>
        </pc:spChg>
      </pc:sldChg>
      <pc:sldChg chg="addSp modSp">
        <pc:chgData name="Lu, Tommy" userId="S::tml5800@psu.edu::c857731e-dab6-4573-8e40-d1658b5e8abd" providerId="AD" clId="Web-{2F69EA9C-EFAC-040A-57F7-5333C2DE68CF}" dt="2024-09-17T21:28:30.030" v="11"/>
        <pc:sldMkLst>
          <pc:docMk/>
          <pc:sldMk cId="0" sldId="263"/>
        </pc:sldMkLst>
        <pc:spChg chg="add mod">
          <ac:chgData name="Lu, Tommy" userId="S::tml5800@psu.edu::c857731e-dab6-4573-8e40-d1658b5e8abd" providerId="AD" clId="Web-{2F69EA9C-EFAC-040A-57F7-5333C2DE68CF}" dt="2024-09-17T21:28:30.030" v="11"/>
          <ac:spMkLst>
            <pc:docMk/>
            <pc:sldMk cId="0" sldId="263"/>
            <ac:spMk id="2" creationId="{9924730F-2CA8-3596-C95E-9F0EC1C777A9}"/>
          </ac:spMkLst>
        </pc:spChg>
      </pc:sldChg>
      <pc:sldChg chg="addSp modSp">
        <pc:chgData name="Lu, Tommy" userId="S::tml5800@psu.edu::c857731e-dab6-4573-8e40-d1658b5e8abd" providerId="AD" clId="Web-{2F69EA9C-EFAC-040A-57F7-5333C2DE68CF}" dt="2024-09-17T21:28:30.030" v="11"/>
        <pc:sldMkLst>
          <pc:docMk/>
          <pc:sldMk cId="0" sldId="264"/>
        </pc:sldMkLst>
        <pc:spChg chg="add mod">
          <ac:chgData name="Lu, Tommy" userId="S::tml5800@psu.edu::c857731e-dab6-4573-8e40-d1658b5e8abd" providerId="AD" clId="Web-{2F69EA9C-EFAC-040A-57F7-5333C2DE68CF}" dt="2024-09-17T21:28:30.030" v="11"/>
          <ac:spMkLst>
            <pc:docMk/>
            <pc:sldMk cId="0" sldId="264"/>
            <ac:spMk id="2" creationId="{E646A0B7-913B-C561-59CD-737BBD7DD292}"/>
          </ac:spMkLst>
        </pc:spChg>
      </pc:sldChg>
      <pc:sldChg chg="add del">
        <pc:chgData name="Lu, Tommy" userId="S::tml5800@psu.edu::c857731e-dab6-4573-8e40-d1658b5e8abd" providerId="AD" clId="Web-{2F69EA9C-EFAC-040A-57F7-5333C2DE68CF}" dt="2024-09-17T21:23:38.030" v="2"/>
        <pc:sldMkLst>
          <pc:docMk/>
          <pc:sldMk cId="583548264" sldId="265"/>
        </pc:sldMkLst>
      </pc:sldChg>
      <pc:sldMasterChg chg="mod modSldLayout">
        <pc:chgData name="Lu, Tommy" userId="S::tml5800@psu.edu::c857731e-dab6-4573-8e40-d1658b5e8abd" providerId="AD" clId="Web-{2F69EA9C-EFAC-040A-57F7-5333C2DE68CF}" dt="2024-09-17T21:28:30.030" v="11"/>
        <pc:sldMasterMkLst>
          <pc:docMk/>
          <pc:sldMasterMk cId="0" sldId="2147483659"/>
        </pc:sldMasterMkLst>
        <pc:sldLayoutChg chg="mod">
          <pc:chgData name="Lu, Tommy" userId="S::tml5800@psu.edu::c857731e-dab6-4573-8e40-d1658b5e8abd" providerId="AD" clId="Web-{2F69EA9C-EFAC-040A-57F7-5333C2DE68CF}" dt="2024-09-17T21:28:30.030" v="11"/>
          <pc:sldLayoutMkLst>
            <pc:docMk/>
            <pc:sldMasterMk cId="0" sldId="2147483659"/>
            <pc:sldLayoutMk cId="0" sldId="2147483648"/>
          </pc:sldLayoutMkLst>
        </pc:sldLayoutChg>
        <pc:sldLayoutChg chg="mod">
          <pc:chgData name="Lu, Tommy" userId="S::tml5800@psu.edu::c857731e-dab6-4573-8e40-d1658b5e8abd" providerId="AD" clId="Web-{2F69EA9C-EFAC-040A-57F7-5333C2DE68CF}" dt="2024-09-17T21:28:30.030" v="11"/>
          <pc:sldLayoutMkLst>
            <pc:docMk/>
            <pc:sldMasterMk cId="0" sldId="2147483659"/>
            <pc:sldLayoutMk cId="0" sldId="2147483649"/>
          </pc:sldLayoutMkLst>
        </pc:sldLayoutChg>
        <pc:sldLayoutChg chg="mod">
          <pc:chgData name="Lu, Tommy" userId="S::tml5800@psu.edu::c857731e-dab6-4573-8e40-d1658b5e8abd" providerId="AD" clId="Web-{2F69EA9C-EFAC-040A-57F7-5333C2DE68CF}" dt="2024-09-17T21:28:30.030" v="11"/>
          <pc:sldLayoutMkLst>
            <pc:docMk/>
            <pc:sldMasterMk cId="0" sldId="2147483659"/>
            <pc:sldLayoutMk cId="0" sldId="2147483650"/>
          </pc:sldLayoutMkLst>
        </pc:sldLayoutChg>
        <pc:sldLayoutChg chg="mod">
          <pc:chgData name="Lu, Tommy" userId="S::tml5800@psu.edu::c857731e-dab6-4573-8e40-d1658b5e8abd" providerId="AD" clId="Web-{2F69EA9C-EFAC-040A-57F7-5333C2DE68CF}" dt="2024-09-17T21:28:30.030" v="11"/>
          <pc:sldLayoutMkLst>
            <pc:docMk/>
            <pc:sldMasterMk cId="0" sldId="2147483659"/>
            <pc:sldLayoutMk cId="0" sldId="2147483651"/>
          </pc:sldLayoutMkLst>
        </pc:sldLayoutChg>
        <pc:sldLayoutChg chg="mod">
          <pc:chgData name="Lu, Tommy" userId="S::tml5800@psu.edu::c857731e-dab6-4573-8e40-d1658b5e8abd" providerId="AD" clId="Web-{2F69EA9C-EFAC-040A-57F7-5333C2DE68CF}" dt="2024-09-17T21:28:30.030" v="11"/>
          <pc:sldLayoutMkLst>
            <pc:docMk/>
            <pc:sldMasterMk cId="0" sldId="2147483659"/>
            <pc:sldLayoutMk cId="0" sldId="2147483652"/>
          </pc:sldLayoutMkLst>
        </pc:sldLayoutChg>
        <pc:sldLayoutChg chg="mod">
          <pc:chgData name="Lu, Tommy" userId="S::tml5800@psu.edu::c857731e-dab6-4573-8e40-d1658b5e8abd" providerId="AD" clId="Web-{2F69EA9C-EFAC-040A-57F7-5333C2DE68CF}" dt="2024-09-17T21:28:30.030" v="11"/>
          <pc:sldLayoutMkLst>
            <pc:docMk/>
            <pc:sldMasterMk cId="0" sldId="2147483659"/>
            <pc:sldLayoutMk cId="0" sldId="2147483653"/>
          </pc:sldLayoutMkLst>
        </pc:sldLayoutChg>
        <pc:sldLayoutChg chg="mod">
          <pc:chgData name="Lu, Tommy" userId="S::tml5800@psu.edu::c857731e-dab6-4573-8e40-d1658b5e8abd" providerId="AD" clId="Web-{2F69EA9C-EFAC-040A-57F7-5333C2DE68CF}" dt="2024-09-17T21:28:30.030" v="11"/>
          <pc:sldLayoutMkLst>
            <pc:docMk/>
            <pc:sldMasterMk cId="0" sldId="2147483659"/>
            <pc:sldLayoutMk cId="0" sldId="2147483654"/>
          </pc:sldLayoutMkLst>
        </pc:sldLayoutChg>
        <pc:sldLayoutChg chg="mod">
          <pc:chgData name="Lu, Tommy" userId="S::tml5800@psu.edu::c857731e-dab6-4573-8e40-d1658b5e8abd" providerId="AD" clId="Web-{2F69EA9C-EFAC-040A-57F7-5333C2DE68CF}" dt="2024-09-17T21:28:30.030" v="11"/>
          <pc:sldLayoutMkLst>
            <pc:docMk/>
            <pc:sldMasterMk cId="0" sldId="2147483659"/>
            <pc:sldLayoutMk cId="0" sldId="2147483655"/>
          </pc:sldLayoutMkLst>
        </pc:sldLayoutChg>
        <pc:sldLayoutChg chg="mod">
          <pc:chgData name="Lu, Tommy" userId="S::tml5800@psu.edu::c857731e-dab6-4573-8e40-d1658b5e8abd" providerId="AD" clId="Web-{2F69EA9C-EFAC-040A-57F7-5333C2DE68CF}" dt="2024-09-17T21:28:30.030" v="11"/>
          <pc:sldLayoutMkLst>
            <pc:docMk/>
            <pc:sldMasterMk cId="0" sldId="2147483659"/>
            <pc:sldLayoutMk cId="0" sldId="2147483656"/>
          </pc:sldLayoutMkLst>
        </pc:sldLayoutChg>
        <pc:sldLayoutChg chg="mod">
          <pc:chgData name="Lu, Tommy" userId="S::tml5800@psu.edu::c857731e-dab6-4573-8e40-d1658b5e8abd" providerId="AD" clId="Web-{2F69EA9C-EFAC-040A-57F7-5333C2DE68CF}" dt="2024-09-17T21:28:30.030" v="11"/>
          <pc:sldLayoutMkLst>
            <pc:docMk/>
            <pc:sldMasterMk cId="0" sldId="2147483659"/>
            <pc:sldLayoutMk cId="0" sldId="2147483657"/>
          </pc:sldLayoutMkLst>
        </pc:sldLayoutChg>
        <pc:sldLayoutChg chg="mod">
          <pc:chgData name="Lu, Tommy" userId="S::tml5800@psu.edu::c857731e-dab6-4573-8e40-d1658b5e8abd" providerId="AD" clId="Web-{2F69EA9C-EFAC-040A-57F7-5333C2DE68CF}" dt="2024-09-17T21:28:30.030" v="11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  <pc:docChgLst>
    <pc:chgData name="Lu, Tommy" userId="S::tml5800@psu.edu::c857731e-dab6-4573-8e40-d1658b5e8abd" providerId="AD" clId="Web-{DD14E95E-16B7-F345-6807-6F61B3FCDA80}"/>
    <pc:docChg chg="modSld">
      <pc:chgData name="Lu, Tommy" userId="S::tml5800@psu.edu::c857731e-dab6-4573-8e40-d1658b5e8abd" providerId="AD" clId="Web-{DD14E95E-16B7-F345-6807-6F61B3FCDA80}" dt="2024-09-17T21:13:31.684" v="44" actId="20577"/>
      <pc:docMkLst>
        <pc:docMk/>
      </pc:docMkLst>
      <pc:sldChg chg="addSp modSp">
        <pc:chgData name="Lu, Tommy" userId="S::tml5800@psu.edu::c857731e-dab6-4573-8e40-d1658b5e8abd" providerId="AD" clId="Web-{DD14E95E-16B7-F345-6807-6F61B3FCDA80}" dt="2024-09-17T21:13:31.684" v="44" actId="20577"/>
        <pc:sldMkLst>
          <pc:docMk/>
          <pc:sldMk cId="0" sldId="258"/>
        </pc:sldMkLst>
        <pc:spChg chg="add mod">
          <ac:chgData name="Lu, Tommy" userId="S::tml5800@psu.edu::c857731e-dab6-4573-8e40-d1658b5e8abd" providerId="AD" clId="Web-{DD14E95E-16B7-F345-6807-6F61B3FCDA80}" dt="2024-09-17T21:13:31.684" v="44" actId="20577"/>
          <ac:spMkLst>
            <pc:docMk/>
            <pc:sldMk cId="0" sldId="258"/>
            <ac:spMk id="2" creationId="{65BD0FD5-B84F-A79F-3064-BF9610755726}"/>
          </ac:spMkLst>
        </pc:spChg>
        <pc:spChg chg="mod">
          <ac:chgData name="Lu, Tommy" userId="S::tml5800@psu.edu::c857731e-dab6-4573-8e40-d1658b5e8abd" providerId="AD" clId="Web-{DD14E95E-16B7-F345-6807-6F61B3FCDA80}" dt="2024-09-17T21:03:36.254" v="3" actId="20577"/>
          <ac:spMkLst>
            <pc:docMk/>
            <pc:sldMk cId="0" sldId="258"/>
            <ac:spMk id="81" creationId="{00000000-0000-0000-0000-000000000000}"/>
          </ac:spMkLst>
        </pc:spChg>
        <pc:spChg chg="mod">
          <ac:chgData name="Lu, Tommy" userId="S::tml5800@psu.edu::c857731e-dab6-4573-8e40-d1658b5e8abd" providerId="AD" clId="Web-{DD14E95E-16B7-F345-6807-6F61B3FCDA80}" dt="2024-09-17T21:03:41.316" v="4" actId="20577"/>
          <ac:spMkLst>
            <pc:docMk/>
            <pc:sldMk cId="0" sldId="258"/>
            <ac:spMk id="82" creationId="{00000000-0000-0000-0000-000000000000}"/>
          </ac:spMkLst>
        </pc:spChg>
      </pc:sldChg>
      <pc:sldChg chg="addSp modSp">
        <pc:chgData name="Lu, Tommy" userId="S::tml5800@psu.edu::c857731e-dab6-4573-8e40-d1658b5e8abd" providerId="AD" clId="Web-{DD14E95E-16B7-F345-6807-6F61B3FCDA80}" dt="2024-09-17T21:12:34.574" v="37"/>
        <pc:sldMkLst>
          <pc:docMk/>
          <pc:sldMk cId="0" sldId="259"/>
        </pc:sldMkLst>
        <pc:spChg chg="add">
          <ac:chgData name="Lu, Tommy" userId="S::tml5800@psu.edu::c857731e-dab6-4573-8e40-d1658b5e8abd" providerId="AD" clId="Web-{DD14E95E-16B7-F345-6807-6F61B3FCDA80}" dt="2024-09-17T21:12:34.574" v="37"/>
          <ac:spMkLst>
            <pc:docMk/>
            <pc:sldMk cId="0" sldId="259"/>
            <ac:spMk id="3" creationId="{35EBA663-3007-B984-9DDB-D86C632D7CBD}"/>
          </ac:spMkLst>
        </pc:spChg>
        <pc:spChg chg="mod">
          <ac:chgData name="Lu, Tommy" userId="S::tml5800@psu.edu::c857731e-dab6-4573-8e40-d1658b5e8abd" providerId="AD" clId="Web-{DD14E95E-16B7-F345-6807-6F61B3FCDA80}" dt="2024-09-17T21:03:44.801" v="6" actId="20577"/>
          <ac:spMkLst>
            <pc:docMk/>
            <pc:sldMk cId="0" sldId="259"/>
            <ac:spMk id="89" creationId="{00000000-0000-0000-0000-000000000000}"/>
          </ac:spMkLst>
        </pc:spChg>
        <pc:spChg chg="mod">
          <ac:chgData name="Lu, Tommy" userId="S::tml5800@psu.edu::c857731e-dab6-4573-8e40-d1658b5e8abd" providerId="AD" clId="Web-{DD14E95E-16B7-F345-6807-6F61B3FCDA80}" dt="2024-09-17T21:03:47.176" v="8" actId="20577"/>
          <ac:spMkLst>
            <pc:docMk/>
            <pc:sldMk cId="0" sldId="259"/>
            <ac:spMk id="90" creationId="{00000000-0000-0000-0000-000000000000}"/>
          </ac:spMkLst>
        </pc:spChg>
      </pc:sldChg>
      <pc:sldChg chg="addSp modSp">
        <pc:chgData name="Lu, Tommy" userId="S::tml5800@psu.edu::c857731e-dab6-4573-8e40-d1658b5e8abd" providerId="AD" clId="Web-{DD14E95E-16B7-F345-6807-6F61B3FCDA80}" dt="2024-09-17T21:12:36.464" v="38"/>
        <pc:sldMkLst>
          <pc:docMk/>
          <pc:sldMk cId="0" sldId="260"/>
        </pc:sldMkLst>
        <pc:spChg chg="add">
          <ac:chgData name="Lu, Tommy" userId="S::tml5800@psu.edu::c857731e-dab6-4573-8e40-d1658b5e8abd" providerId="AD" clId="Web-{DD14E95E-16B7-F345-6807-6F61B3FCDA80}" dt="2024-09-17T21:12:36.464" v="38"/>
          <ac:spMkLst>
            <pc:docMk/>
            <pc:sldMk cId="0" sldId="260"/>
            <ac:spMk id="3" creationId="{E1A949BD-728B-70D3-61F5-B7E5E0D80AC8}"/>
          </ac:spMkLst>
        </pc:spChg>
        <pc:spChg chg="mod">
          <ac:chgData name="Lu, Tommy" userId="S::tml5800@psu.edu::c857731e-dab6-4573-8e40-d1658b5e8abd" providerId="AD" clId="Web-{DD14E95E-16B7-F345-6807-6F61B3FCDA80}" dt="2024-09-17T21:03:52.941" v="12" actId="20577"/>
          <ac:spMkLst>
            <pc:docMk/>
            <pc:sldMk cId="0" sldId="260"/>
            <ac:spMk id="97" creationId="{00000000-0000-0000-0000-000000000000}"/>
          </ac:spMkLst>
        </pc:spChg>
        <pc:spChg chg="mod">
          <ac:chgData name="Lu, Tommy" userId="S::tml5800@psu.edu::c857731e-dab6-4573-8e40-d1658b5e8abd" providerId="AD" clId="Web-{DD14E95E-16B7-F345-6807-6F61B3FCDA80}" dt="2024-09-17T21:03:49.332" v="9" actId="20577"/>
          <ac:spMkLst>
            <pc:docMk/>
            <pc:sldMk cId="0" sldId="260"/>
            <ac:spMk id="98" creationId="{00000000-0000-0000-0000-000000000000}"/>
          </ac:spMkLst>
        </pc:spChg>
      </pc:sldChg>
      <pc:sldChg chg="addSp modSp">
        <pc:chgData name="Lu, Tommy" userId="S::tml5800@psu.edu::c857731e-dab6-4573-8e40-d1658b5e8abd" providerId="AD" clId="Web-{DD14E95E-16B7-F345-6807-6F61B3FCDA80}" dt="2024-09-17T21:12:38.136" v="39"/>
        <pc:sldMkLst>
          <pc:docMk/>
          <pc:sldMk cId="0" sldId="261"/>
        </pc:sldMkLst>
        <pc:spChg chg="add">
          <ac:chgData name="Lu, Tommy" userId="S::tml5800@psu.edu::c857731e-dab6-4573-8e40-d1658b5e8abd" providerId="AD" clId="Web-{DD14E95E-16B7-F345-6807-6F61B3FCDA80}" dt="2024-09-17T21:12:38.136" v="39"/>
          <ac:spMkLst>
            <pc:docMk/>
            <pc:sldMk cId="0" sldId="261"/>
            <ac:spMk id="3" creationId="{725A53BC-65EB-B128-B0DE-F6C534EF276F}"/>
          </ac:spMkLst>
        </pc:spChg>
        <pc:spChg chg="mod">
          <ac:chgData name="Lu, Tommy" userId="S::tml5800@psu.edu::c857731e-dab6-4573-8e40-d1658b5e8abd" providerId="AD" clId="Web-{DD14E95E-16B7-F345-6807-6F61B3FCDA80}" dt="2024-09-17T21:04:28.160" v="26"/>
          <ac:spMkLst>
            <pc:docMk/>
            <pc:sldMk cId="0" sldId="261"/>
            <ac:spMk id="105" creationId="{00000000-0000-0000-0000-000000000000}"/>
          </ac:spMkLst>
        </pc:spChg>
        <pc:spChg chg="mod">
          <ac:chgData name="Lu, Tommy" userId="S::tml5800@psu.edu::c857731e-dab6-4573-8e40-d1658b5e8abd" providerId="AD" clId="Web-{DD14E95E-16B7-F345-6807-6F61B3FCDA80}" dt="2024-09-17T21:04:28.176" v="27"/>
          <ac:spMkLst>
            <pc:docMk/>
            <pc:sldMk cId="0" sldId="261"/>
            <ac:spMk id="106" creationId="{00000000-0000-0000-0000-000000000000}"/>
          </ac:spMkLst>
        </pc:spChg>
      </pc:sldChg>
      <pc:sldChg chg="addSp modSp">
        <pc:chgData name="Lu, Tommy" userId="S::tml5800@psu.edu::c857731e-dab6-4573-8e40-d1658b5e8abd" providerId="AD" clId="Web-{DD14E95E-16B7-F345-6807-6F61B3FCDA80}" dt="2024-09-17T21:12:40.496" v="40"/>
        <pc:sldMkLst>
          <pc:docMk/>
          <pc:sldMk cId="0" sldId="262"/>
        </pc:sldMkLst>
        <pc:spChg chg="add">
          <ac:chgData name="Lu, Tommy" userId="S::tml5800@psu.edu::c857731e-dab6-4573-8e40-d1658b5e8abd" providerId="AD" clId="Web-{DD14E95E-16B7-F345-6807-6F61B3FCDA80}" dt="2024-09-17T21:12:40.496" v="40"/>
          <ac:spMkLst>
            <pc:docMk/>
            <pc:sldMk cId="0" sldId="262"/>
            <ac:spMk id="3" creationId="{AAB19298-959E-ECDC-23FB-C366D4F7DD68}"/>
          </ac:spMkLst>
        </pc:spChg>
        <pc:spChg chg="mod">
          <ac:chgData name="Lu, Tommy" userId="S::tml5800@psu.edu::c857731e-dab6-4573-8e40-d1658b5e8abd" providerId="AD" clId="Web-{DD14E95E-16B7-F345-6807-6F61B3FCDA80}" dt="2024-09-17T21:04:20.239" v="22" actId="20577"/>
          <ac:spMkLst>
            <pc:docMk/>
            <pc:sldMk cId="0" sldId="262"/>
            <ac:spMk id="114" creationId="{00000000-0000-0000-0000-000000000000}"/>
          </ac:spMkLst>
        </pc:spChg>
        <pc:spChg chg="mod">
          <ac:chgData name="Lu, Tommy" userId="S::tml5800@psu.edu::c857731e-dab6-4573-8e40-d1658b5e8abd" providerId="AD" clId="Web-{DD14E95E-16B7-F345-6807-6F61B3FCDA80}" dt="2024-09-17T21:04:17.598" v="20" actId="20577"/>
          <ac:spMkLst>
            <pc:docMk/>
            <pc:sldMk cId="0" sldId="262"/>
            <ac:spMk id="115" creationId="{00000000-0000-0000-0000-000000000000}"/>
          </ac:spMkLst>
        </pc:spChg>
        <pc:picChg chg="mod">
          <ac:chgData name="Lu, Tommy" userId="S::tml5800@psu.edu::c857731e-dab6-4573-8e40-d1658b5e8abd" providerId="AD" clId="Web-{DD14E95E-16B7-F345-6807-6F61B3FCDA80}" dt="2024-09-17T21:04:22.660" v="23" actId="1076"/>
          <ac:picMkLst>
            <pc:docMk/>
            <pc:sldMk cId="0" sldId="262"/>
            <ac:picMk id="116" creationId="{00000000-0000-0000-0000-000000000000}"/>
          </ac:picMkLst>
        </pc:picChg>
      </pc:sldChg>
      <pc:sldChg chg="addSp modSp">
        <pc:chgData name="Lu, Tommy" userId="S::tml5800@psu.edu::c857731e-dab6-4573-8e40-d1658b5e8abd" providerId="AD" clId="Web-{DD14E95E-16B7-F345-6807-6F61B3FCDA80}" dt="2024-09-17T21:12:41.949" v="41"/>
        <pc:sldMkLst>
          <pc:docMk/>
          <pc:sldMk cId="0" sldId="263"/>
        </pc:sldMkLst>
        <pc:spChg chg="add">
          <ac:chgData name="Lu, Tommy" userId="S::tml5800@psu.edu::c857731e-dab6-4573-8e40-d1658b5e8abd" providerId="AD" clId="Web-{DD14E95E-16B7-F345-6807-6F61B3FCDA80}" dt="2024-09-17T21:12:41.949" v="41"/>
          <ac:spMkLst>
            <pc:docMk/>
            <pc:sldMk cId="0" sldId="263"/>
            <ac:spMk id="3" creationId="{FE3BCB50-5A03-A93D-A5A9-50816EC96508}"/>
          </ac:spMkLst>
        </pc:spChg>
        <pc:spChg chg="mod">
          <ac:chgData name="Lu, Tommy" userId="S::tml5800@psu.edu::c857731e-dab6-4573-8e40-d1658b5e8abd" providerId="AD" clId="Web-{DD14E95E-16B7-F345-6807-6F61B3FCDA80}" dt="2024-09-17T21:04:06.223" v="15" actId="20577"/>
          <ac:spMkLst>
            <pc:docMk/>
            <pc:sldMk cId="0" sldId="263"/>
            <ac:spMk id="122" creationId="{00000000-0000-0000-0000-000000000000}"/>
          </ac:spMkLst>
        </pc:spChg>
        <pc:spChg chg="mod">
          <ac:chgData name="Lu, Tommy" userId="S::tml5800@psu.edu::c857731e-dab6-4573-8e40-d1658b5e8abd" providerId="AD" clId="Web-{DD14E95E-16B7-F345-6807-6F61B3FCDA80}" dt="2024-09-17T21:04:04.051" v="13" actId="20577"/>
          <ac:spMkLst>
            <pc:docMk/>
            <pc:sldMk cId="0" sldId="263"/>
            <ac:spMk id="123" creationId="{00000000-0000-0000-0000-000000000000}"/>
          </ac:spMkLst>
        </pc:spChg>
      </pc:sldChg>
      <pc:sldChg chg="addSp modSp">
        <pc:chgData name="Lu, Tommy" userId="S::tml5800@psu.edu::c857731e-dab6-4573-8e40-d1658b5e8abd" providerId="AD" clId="Web-{DD14E95E-16B7-F345-6807-6F61B3FCDA80}" dt="2024-09-17T21:12:43.293" v="42"/>
        <pc:sldMkLst>
          <pc:docMk/>
          <pc:sldMk cId="0" sldId="264"/>
        </pc:sldMkLst>
        <pc:spChg chg="add">
          <ac:chgData name="Lu, Tommy" userId="S::tml5800@psu.edu::c857731e-dab6-4573-8e40-d1658b5e8abd" providerId="AD" clId="Web-{DD14E95E-16B7-F345-6807-6F61B3FCDA80}" dt="2024-09-17T21:12:43.293" v="42"/>
          <ac:spMkLst>
            <pc:docMk/>
            <pc:sldMk cId="0" sldId="264"/>
            <ac:spMk id="3" creationId="{D1938B42-34D9-0B10-FD97-7F08C14DF8D3}"/>
          </ac:spMkLst>
        </pc:spChg>
        <pc:spChg chg="mod">
          <ac:chgData name="Lu, Tommy" userId="S::tml5800@psu.edu::c857731e-dab6-4573-8e40-d1658b5e8abd" providerId="AD" clId="Web-{DD14E95E-16B7-F345-6807-6F61B3FCDA80}" dt="2024-09-17T21:04:14.145" v="19" actId="20577"/>
          <ac:spMkLst>
            <pc:docMk/>
            <pc:sldMk cId="0" sldId="264"/>
            <ac:spMk id="131" creationId="{00000000-0000-0000-0000-000000000000}"/>
          </ac:spMkLst>
        </pc:spChg>
        <pc:spChg chg="mod">
          <ac:chgData name="Lu, Tommy" userId="S::tml5800@psu.edu::c857731e-dab6-4573-8e40-d1658b5e8abd" providerId="AD" clId="Web-{DD14E95E-16B7-F345-6807-6F61B3FCDA80}" dt="2024-09-17T21:04:12.098" v="17" actId="20577"/>
          <ac:spMkLst>
            <pc:docMk/>
            <pc:sldMk cId="0" sldId="264"/>
            <ac:spMk id="132" creationId="{00000000-0000-0000-0000-000000000000}"/>
          </ac:spMkLst>
        </pc:spChg>
      </pc:sldChg>
    </pc:docChg>
  </pc:docChgLst>
  <pc:docChgLst>
    <pc:chgData name="Wong, Richard" userId="S::rqw5196@psu.edu::d4608286-459a-4220-a385-4dd6b690fba3" providerId="AD" clId="Web-{30296979-B220-DDF6-7DCC-4FE08F340262}"/>
    <pc:docChg chg="modSld">
      <pc:chgData name="Wong, Richard" userId="S::rqw5196@psu.edu::d4608286-459a-4220-a385-4dd6b690fba3" providerId="AD" clId="Web-{30296979-B220-DDF6-7DCC-4FE08F340262}" dt="2024-10-10T20:45:38.401" v="0"/>
      <pc:docMkLst>
        <pc:docMk/>
      </pc:docMkLst>
      <pc:sldChg chg="delSp">
        <pc:chgData name="Wong, Richard" userId="S::rqw5196@psu.edu::d4608286-459a-4220-a385-4dd6b690fba3" providerId="AD" clId="Web-{30296979-B220-DDF6-7DCC-4FE08F340262}" dt="2024-10-10T20:45:38.401" v="0"/>
        <pc:sldMkLst>
          <pc:docMk/>
          <pc:sldMk cId="0" sldId="256"/>
        </pc:sldMkLst>
      </pc:sldChg>
    </pc:docChg>
  </pc:docChgLst>
  <pc:docChgLst>
    <pc:chgData name="Wong, Richard" userId="S::rqw5196@psu.edu::d4608286-459a-4220-a385-4dd6b690fba3" providerId="AD" clId="Web-{E76A9FC9-D82E-8007-DAB9-CF3D38660F35}"/>
    <pc:docChg chg="modSld">
      <pc:chgData name="Wong, Richard" userId="S::rqw5196@psu.edu::d4608286-459a-4220-a385-4dd6b690fba3" providerId="AD" clId="Web-{E76A9FC9-D82E-8007-DAB9-CF3D38660F35}" dt="2024-12-06T00:38:41.370" v="176" actId="20577"/>
      <pc:docMkLst>
        <pc:docMk/>
      </pc:docMkLst>
      <pc:sldChg chg="addSp modSp">
        <pc:chgData name="Wong, Richard" userId="S::rqw5196@psu.edu::d4608286-459a-4220-a385-4dd6b690fba3" providerId="AD" clId="Web-{E76A9FC9-D82E-8007-DAB9-CF3D38660F35}" dt="2024-12-03T21:47:40.902" v="3" actId="1076"/>
        <pc:sldMkLst>
          <pc:docMk/>
          <pc:sldMk cId="0" sldId="256"/>
        </pc:sldMkLst>
        <pc:picChg chg="add mod">
          <ac:chgData name="Wong, Richard" userId="S::rqw5196@psu.edu::d4608286-459a-4220-a385-4dd6b690fba3" providerId="AD" clId="Web-{E76A9FC9-D82E-8007-DAB9-CF3D38660F35}" dt="2024-12-03T21:47:40.902" v="3" actId="1076"/>
          <ac:picMkLst>
            <pc:docMk/>
            <pc:sldMk cId="0" sldId="256"/>
            <ac:picMk id="3" creationId="{2CE31AF5-C25A-1999-CFE2-C302031126BD}"/>
          </ac:picMkLst>
        </pc:picChg>
      </pc:sldChg>
      <pc:sldChg chg="modSp">
        <pc:chgData name="Wong, Richard" userId="S::rqw5196@psu.edu::d4608286-459a-4220-a385-4dd6b690fba3" providerId="AD" clId="Web-{E76A9FC9-D82E-8007-DAB9-CF3D38660F35}" dt="2024-12-05T23:39:33.541" v="51" actId="20577"/>
        <pc:sldMkLst>
          <pc:docMk/>
          <pc:sldMk cId="0" sldId="263"/>
        </pc:sldMkLst>
        <pc:spChg chg="mod">
          <ac:chgData name="Wong, Richard" userId="S::rqw5196@psu.edu::d4608286-459a-4220-a385-4dd6b690fba3" providerId="AD" clId="Web-{E76A9FC9-D82E-8007-DAB9-CF3D38660F35}" dt="2024-12-05T23:39:33.541" v="51" actId="20577"/>
          <ac:spMkLst>
            <pc:docMk/>
            <pc:sldMk cId="0" sldId="263"/>
            <ac:spMk id="4" creationId="{75C825BD-5933-0CE2-0EF4-0E786B671D6C}"/>
          </ac:spMkLst>
        </pc:spChg>
      </pc:sldChg>
      <pc:sldChg chg="modSp">
        <pc:chgData name="Wong, Richard" userId="S::rqw5196@psu.edu::d4608286-459a-4220-a385-4dd6b690fba3" providerId="AD" clId="Web-{E76A9FC9-D82E-8007-DAB9-CF3D38660F35}" dt="2024-12-06T00:38:41.370" v="176" actId="20577"/>
        <pc:sldMkLst>
          <pc:docMk/>
          <pc:sldMk cId="0" sldId="264"/>
        </pc:sldMkLst>
        <pc:spChg chg="mod">
          <ac:chgData name="Wong, Richard" userId="S::rqw5196@psu.edu::d4608286-459a-4220-a385-4dd6b690fba3" providerId="AD" clId="Web-{E76A9FC9-D82E-8007-DAB9-CF3D38660F35}" dt="2024-12-06T00:38:41.370" v="176" actId="20577"/>
          <ac:spMkLst>
            <pc:docMk/>
            <pc:sldMk cId="0" sldId="264"/>
            <ac:spMk id="132" creationId="{00000000-0000-0000-0000-000000000000}"/>
          </ac:spMkLst>
        </pc:spChg>
      </pc:sldChg>
    </pc:docChg>
  </pc:docChgLst>
  <pc:docChgLst>
    <pc:chgData name="Wong, Richard" userId="S::rqw5196@psu.edu::d4608286-459a-4220-a385-4dd6b690fba3" providerId="AD" clId="Web-{816B85C6-971B-FE6E-367C-4BBE3D3C281F}"/>
    <pc:docChg chg="modSld">
      <pc:chgData name="Wong, Richard" userId="S::rqw5196@psu.edu::d4608286-459a-4220-a385-4dd6b690fba3" providerId="AD" clId="Web-{816B85C6-971B-FE6E-367C-4BBE3D3C281F}" dt="2024-11-21T22:40:38.376" v="48" actId="14100"/>
      <pc:docMkLst>
        <pc:docMk/>
      </pc:docMkLst>
      <pc:sldChg chg="modSp">
        <pc:chgData name="Wong, Richard" userId="S::rqw5196@psu.edu::d4608286-459a-4220-a385-4dd6b690fba3" providerId="AD" clId="Web-{816B85C6-971B-FE6E-367C-4BBE3D3C281F}" dt="2024-11-21T22:19:36.604" v="37" actId="20577"/>
        <pc:sldMkLst>
          <pc:docMk/>
          <pc:sldMk cId="0" sldId="259"/>
        </pc:sldMkLst>
        <pc:spChg chg="mod">
          <ac:chgData name="Wong, Richard" userId="S::rqw5196@psu.edu::d4608286-459a-4220-a385-4dd6b690fba3" providerId="AD" clId="Web-{816B85C6-971B-FE6E-367C-4BBE3D3C281F}" dt="2024-11-21T22:19:36.604" v="37" actId="20577"/>
          <ac:spMkLst>
            <pc:docMk/>
            <pc:sldMk cId="0" sldId="259"/>
            <ac:spMk id="90" creationId="{00000000-0000-0000-0000-000000000000}"/>
          </ac:spMkLst>
        </pc:spChg>
      </pc:sldChg>
      <pc:sldChg chg="modSp">
        <pc:chgData name="Wong, Richard" userId="S::rqw5196@psu.edu::d4608286-459a-4220-a385-4dd6b690fba3" providerId="AD" clId="Web-{816B85C6-971B-FE6E-367C-4BBE3D3C281F}" dt="2024-11-21T22:40:38.376" v="48" actId="14100"/>
        <pc:sldMkLst>
          <pc:docMk/>
          <pc:sldMk cId="0" sldId="264"/>
        </pc:sldMkLst>
        <pc:spChg chg="mod">
          <ac:chgData name="Wong, Richard" userId="S::rqw5196@psu.edu::d4608286-459a-4220-a385-4dd6b690fba3" providerId="AD" clId="Web-{816B85C6-971B-FE6E-367C-4BBE3D3C281F}" dt="2024-11-21T22:40:38.376" v="48" actId="14100"/>
          <ac:spMkLst>
            <pc:docMk/>
            <pc:sldMk cId="0" sldId="264"/>
            <ac:spMk id="132" creationId="{00000000-0000-0000-0000-000000000000}"/>
          </ac:spMkLst>
        </pc:spChg>
      </pc:sldChg>
    </pc:docChg>
  </pc:docChgLst>
  <pc:docChgLst>
    <pc:chgData name="Lu, Tommy" userId="S::tml5800@psu.edu::c857731e-dab6-4573-8e40-d1658b5e8abd" providerId="AD" clId="Web-{DE07EE9E-9F9A-337E-9ABF-D4FDDBCFD0DA}"/>
    <pc:docChg chg="modSld">
      <pc:chgData name="Lu, Tommy" userId="S::tml5800@psu.edu::c857731e-dab6-4573-8e40-d1658b5e8abd" providerId="AD" clId="Web-{DE07EE9E-9F9A-337E-9ABF-D4FDDBCFD0DA}" dt="2024-09-17T21:16:24.352" v="1" actId="20577"/>
      <pc:docMkLst>
        <pc:docMk/>
      </pc:docMkLst>
      <pc:sldChg chg="modSp">
        <pc:chgData name="Lu, Tommy" userId="S::tml5800@psu.edu::c857731e-dab6-4573-8e40-d1658b5e8abd" providerId="AD" clId="Web-{DE07EE9E-9F9A-337E-9ABF-D4FDDBCFD0DA}" dt="2024-09-17T21:16:24.352" v="1" actId="20577"/>
        <pc:sldMkLst>
          <pc:docMk/>
          <pc:sldMk cId="0" sldId="258"/>
        </pc:sldMkLst>
        <pc:spChg chg="mod">
          <ac:chgData name="Lu, Tommy" userId="S::tml5800@psu.edu::c857731e-dab6-4573-8e40-d1658b5e8abd" providerId="AD" clId="Web-{DE07EE9E-9F9A-337E-9ABF-D4FDDBCFD0DA}" dt="2024-09-17T21:16:24.352" v="1" actId="20577"/>
          <ac:spMkLst>
            <pc:docMk/>
            <pc:sldMk cId="0" sldId="258"/>
            <ac:spMk id="2" creationId="{65BD0FD5-B84F-A79F-3064-BF96107557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e57926fd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e57926fd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43e8452c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43e8452c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43e8452c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43e8452c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43e8452c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43e8452c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43e8452c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43e8452c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43e8452c4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43e8452c4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06b9cf78b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06b9cf78b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06b9cf78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006b9cf78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3.xml"/><Relationship Id="rId10" Type="http://schemas.openxmlformats.org/officeDocument/2006/relationships/slide" Target="slide9.xml"/><Relationship Id="rId4" Type="http://schemas.openxmlformats.org/officeDocument/2006/relationships/slide" Target="slide4.xml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40300" y="4223100"/>
            <a:ext cx="386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By:Tommy Lu And Richard Wong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132925" y="1084000"/>
            <a:ext cx="2000700" cy="10914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! I am Numi,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virtual assistant !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83D6F-FA4A-7801-8772-2CC784D13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</a:t>
            </a:fld>
            <a:endParaRPr lang="en-US"/>
          </a:p>
        </p:txBody>
      </p:sp>
      <p:pic>
        <p:nvPicPr>
          <p:cNvPr id="3" name="Picture 2" descr="Big sale sticker clipart design illustration 9380892 PNG">
            <a:extLst>
              <a:ext uri="{FF2B5EF4-FFF2-40B4-BE49-F238E27FC236}">
                <a16:creationId xmlns:a16="http://schemas.microsoft.com/office/drawing/2014/main" id="{2CE31AF5-C25A-1999-CFE2-C30203112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11" y="3529555"/>
            <a:ext cx="1383175" cy="13904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978000" y="196425"/>
            <a:ext cx="3594000" cy="232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4662950" y="196425"/>
            <a:ext cx="3594000" cy="232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978000" y="2632825"/>
            <a:ext cx="3594000" cy="232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4662950" y="2632825"/>
            <a:ext cx="3594000" cy="232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018875" y="937075"/>
            <a:ext cx="339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 action="ppaction://hlinksldjump"/>
              </a:rPr>
              <a:t>Number Properties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146550" y="937075"/>
            <a:ext cx="262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150125" y="1768050"/>
            <a:ext cx="2745600" cy="1607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150125" y="2094275"/>
            <a:ext cx="2745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>
                <a:solidFill>
                  <a:schemeClr val="hlink"/>
                </a:solidFill>
                <a:hlinkClick r:id="rId5" action="ppaction://hlinksldjump"/>
              </a:rPr>
              <a:t>Basic Mathematical Operation</a:t>
            </a:r>
            <a:endParaRPr sz="22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1085225" y="2049150"/>
            <a:ext cx="2019600" cy="1045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>
                <a:solidFill>
                  <a:schemeClr val="accent5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903100" y="971600"/>
            <a:ext cx="3113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7" action="ppaction://hlinksldjump"/>
              </a:rPr>
              <a:t>Series &amp; Sequences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316700" y="3683225"/>
            <a:ext cx="25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2"/>
              </a:solidFill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6054800" y="2049150"/>
            <a:ext cx="2019600" cy="1045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>
                <a:solidFill>
                  <a:schemeClr val="hlink"/>
                </a:solidFill>
                <a:hlinkClick r:id="rId8" action="ppaction://hlinksldjump"/>
              </a:rPr>
              <a:t>Equations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076250" y="3777775"/>
            <a:ext cx="339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9" action="ppaction://hlinksldjump"/>
              </a:rPr>
              <a:t>Miscellaneous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761200" y="3777775"/>
            <a:ext cx="339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10" action="ppaction://hlinksldjump"/>
              </a:rPr>
              <a:t>Fun Activities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E3C70-70AA-6EEA-D790-5F8943CA7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tx1"/>
                </a:solidFill>
              </a:rPr>
              <a:t>Basic Mathematical Operation</a:t>
            </a:r>
            <a:endParaRPr lang="en-US"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55902" cy="39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tx1"/>
                </a:solidFill>
              </a:rPr>
              <a:t>1. Basic arithmetic (+-*/) [1-4][39-40]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">
                <a:solidFill>
                  <a:schemeClr val="tx1"/>
                </a:solidFill>
              </a:rPr>
              <a:t>2. Average of two numbers [5]</a:t>
            </a:r>
            <a:endParaRPr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">
                <a:solidFill>
                  <a:schemeClr val="tx1"/>
                </a:solidFill>
              </a:rPr>
              <a:t>3. Absolute value [9]</a:t>
            </a:r>
            <a:endParaRPr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">
                <a:solidFill>
                  <a:schemeClr val="tx1"/>
                </a:solidFill>
              </a:rPr>
              <a:t>4. Square root [8]</a:t>
            </a:r>
            <a:endParaRPr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5. Sum of squares [20]</a:t>
            </a:r>
            <a:endParaRPr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6. Meal cost and tip calculator [45]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7. Random number generator [46]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8. Random number generator between two numbers [47]</a:t>
            </a:r>
          </a:p>
          <a:p>
            <a:pPr marL="0" lvl="0" indent="0" algn="l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endParaRPr lang="en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l="18512" t="15403" r="18348" b="2575"/>
          <a:stretch/>
        </p:blipFill>
        <p:spPr>
          <a:xfrm>
            <a:off x="4164083" y="1152475"/>
            <a:ext cx="2075426" cy="26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BD0FD5-B84F-A79F-3064-BF9610755726}"/>
              </a:ext>
            </a:extLst>
          </p:cNvPr>
          <p:cNvSpPr txBox="1"/>
          <p:nvPr/>
        </p:nvSpPr>
        <p:spPr>
          <a:xfrm>
            <a:off x="7690757" y="4577195"/>
            <a:ext cx="96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Return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B43C2-2216-82F1-6EA1-90F76D0E6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</a:rPr>
              <a:t>Number Properties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55902" cy="3933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chemeClr val="tx1"/>
                </a:solidFill>
              </a:rPr>
              <a:t>1. Check even/odd [6]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chemeClr val="tx1"/>
                </a:solidFill>
              </a:rPr>
              <a:t>2. Check positive/negative/zero [7]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-US" sz="1400">
                <a:solidFill>
                  <a:schemeClr val="tx1"/>
                </a:solidFill>
              </a:rPr>
              <a:t>3. Find largest of two numbers [38]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chemeClr val="tx1"/>
                </a:solidFill>
              </a:rPr>
              <a:t>4. Find smallest of three numbers [18]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chemeClr val="tx1"/>
                </a:solidFill>
              </a:rPr>
              <a:t>5. Find largest of three numbers [19]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chemeClr val="tx1"/>
                </a:solidFill>
              </a:rPr>
              <a:t>6. Find min and max of three numbers [21]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-US" sz="1400">
                <a:solidFill>
                  <a:schemeClr val="tx1"/>
                </a:solidFill>
              </a:rPr>
              <a:t>7. Array addition with pointers [66]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-US" sz="1400">
                <a:solidFill>
                  <a:schemeClr val="tx1"/>
                </a:solidFill>
              </a:rPr>
              <a:t>8. Array subtraction with pointers [67]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-US" sz="1400">
                <a:solidFill>
                  <a:schemeClr val="tx1"/>
                </a:solidFill>
              </a:rPr>
              <a:t>9. Array multiplication with pointers [68]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-US" sz="1400">
                <a:solidFill>
                  <a:schemeClr val="tx1"/>
                </a:solidFill>
              </a:rPr>
              <a:t>10. Array division with pointers [69]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-US" sz="1400">
                <a:solidFill>
                  <a:schemeClr val="tx1"/>
                </a:solidFill>
              </a:rPr>
              <a:t>11. Array modulo with pointers [70]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l="11426" t="16613" r="11526" b="15410"/>
          <a:stretch/>
        </p:blipFill>
        <p:spPr>
          <a:xfrm>
            <a:off x="5228975" y="1017725"/>
            <a:ext cx="2882526" cy="19418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EBA663-3007-B984-9DDB-D86C632D7CBD}"/>
              </a:ext>
            </a:extLst>
          </p:cNvPr>
          <p:cNvSpPr txBox="1"/>
          <p:nvPr/>
        </p:nvSpPr>
        <p:spPr>
          <a:xfrm>
            <a:off x="7690757" y="4577195"/>
            <a:ext cx="96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Return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8669F-B09B-9C59-26CF-F6D50BC666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</a:rPr>
              <a:t>Geometry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1. Calculate square perimeter and area [10]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2. Calculate hypotenuse [14]</a:t>
            </a:r>
            <a:endParaRPr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3. Cube, sphere cylinder volume [49]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l="2094" t="14351" r="53532" b="22200"/>
          <a:stretch/>
        </p:blipFill>
        <p:spPr>
          <a:xfrm>
            <a:off x="5042500" y="940125"/>
            <a:ext cx="3170025" cy="32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A949BD-728B-70D3-61F5-B7E5E0D80AC8}"/>
              </a:ext>
            </a:extLst>
          </p:cNvPr>
          <p:cNvSpPr txBox="1"/>
          <p:nvPr/>
        </p:nvSpPr>
        <p:spPr>
          <a:xfrm>
            <a:off x="7690757" y="4577195"/>
            <a:ext cx="96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Return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AA58F-38A4-45F8-C5D3-100F51F35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Series &amp; Sequences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55902" cy="3998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000000"/>
                </a:solidFill>
              </a:rPr>
              <a:t>1. Multiplication table of 2 [11-13]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000000"/>
                </a:solidFill>
              </a:rPr>
              <a:t>2. Sum of first 100 integers [22]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000000"/>
                </a:solidFill>
              </a:rPr>
              <a:t>3. Sum of first 100 even integers [23]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000000"/>
                </a:solidFill>
              </a:rPr>
              <a:t>4. Sum of first N integers [26]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000000"/>
                </a:solidFill>
              </a:rPr>
              <a:t>5. Sum of first N even integers [27]</a:t>
            </a:r>
            <a:endParaRPr>
              <a:solidFill>
                <a:srgbClr val="000000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rgbClr val="000000"/>
                </a:solidFill>
              </a:rPr>
              <a:t>6. Factorial [52]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rgbClr val="000000"/>
                </a:solidFill>
              </a:rPr>
              <a:t>7. </a:t>
            </a:r>
            <a:r>
              <a:rPr lang="en" err="1">
                <a:solidFill>
                  <a:srgbClr val="000000"/>
                </a:solidFill>
              </a:rPr>
              <a:t>Fibbonaci</a:t>
            </a:r>
            <a:r>
              <a:rPr lang="en">
                <a:solidFill>
                  <a:srgbClr val="000000"/>
                </a:solidFill>
              </a:rPr>
              <a:t> number calculation [53]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rgbClr val="000000"/>
                </a:solidFill>
              </a:rPr>
              <a:t>8. Sum of digits calculation [54]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Clr>
                <a:srgbClr val="595959"/>
              </a:buClr>
              <a:buSzPts val="1100"/>
              <a:buNone/>
            </a:pPr>
            <a:endParaRPr lang="en">
              <a:solidFill>
                <a:srgbClr val="000000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000000"/>
              </a:buClr>
              <a:buSzPts val="1100"/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472" y="1780960"/>
            <a:ext cx="3449975" cy="15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5">
            <a:alphaModFix/>
          </a:blip>
          <a:srcRect l="24990" t="4286" r="25446" b="4322"/>
          <a:stretch/>
        </p:blipFill>
        <p:spPr>
          <a:xfrm>
            <a:off x="4238538" y="1284129"/>
            <a:ext cx="1004076" cy="261837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A53BC-65EB-B128-B0DE-F6C534EF276F}"/>
              </a:ext>
            </a:extLst>
          </p:cNvPr>
          <p:cNvSpPr txBox="1"/>
          <p:nvPr/>
        </p:nvSpPr>
        <p:spPr>
          <a:xfrm>
            <a:off x="7690757" y="4577195"/>
            <a:ext cx="96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Return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56612-724D-9B33-A056-80E50D0340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</a:rPr>
              <a:t>Equations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1. Solve first-degree equation [24]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2. Solve second-degree equation [25]</a:t>
            </a:r>
            <a:endParaRPr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3. Inverse matrix method for two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  linear equations [58]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4. Solve system of 3 linear equations [59]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5. Linear regression [61-62]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l="26933" t="11027" r="28071" b="80212"/>
          <a:stretch/>
        </p:blipFill>
        <p:spPr>
          <a:xfrm>
            <a:off x="4680489" y="1439546"/>
            <a:ext cx="3829600" cy="9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B19298-959E-ECDC-23FB-C366D4F7DD68}"/>
              </a:ext>
            </a:extLst>
          </p:cNvPr>
          <p:cNvSpPr txBox="1"/>
          <p:nvPr/>
        </p:nvSpPr>
        <p:spPr>
          <a:xfrm>
            <a:off x="7690757" y="4577195"/>
            <a:ext cx="96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Return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D29501-4716-4B9E-D35C-4FC2828DB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</a:rPr>
              <a:t>Miscellaneous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34997" cy="3912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tx1"/>
                </a:solidFill>
              </a:rPr>
              <a:t>1. Currency exchange [15-16]</a:t>
            </a:r>
            <a:endParaRPr lang="en-US" sz="140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tx1"/>
                </a:solidFill>
              </a:rPr>
              <a:t>2. Swap numbers [17]</a:t>
            </a:r>
            <a:endParaRPr sz="140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tx1"/>
                </a:solidFill>
              </a:rPr>
              <a:t>3. Convert distance (km/m) [28]</a:t>
            </a:r>
            <a:endParaRPr sz="1400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sz="1400">
                <a:solidFill>
                  <a:schemeClr val="tx1"/>
                </a:solidFill>
              </a:rPr>
              <a:t>4. Array operations [31-33]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sz="1400">
                <a:solidFill>
                  <a:schemeClr val="tx1"/>
                </a:solidFill>
              </a:rPr>
              <a:t>5. User input array operations [34]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sz="1400">
                <a:solidFill>
                  <a:schemeClr val="tx1"/>
                </a:solidFill>
              </a:rPr>
              <a:t>6. Multiply array by number [35]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sz="1400">
                <a:solidFill>
                  <a:schemeClr val="tx1"/>
                </a:solidFill>
              </a:rPr>
              <a:t>7. Matrix operations [37]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sz="1400">
                <a:solidFill>
                  <a:schemeClr val="tx1"/>
                </a:solidFill>
              </a:rPr>
              <a:t>8. Point Class [55]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sz="1400">
                <a:solidFill>
                  <a:schemeClr val="tx1"/>
                </a:solidFill>
              </a:rPr>
              <a:t>9. Shape Class [56]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sz="1400">
                <a:solidFill>
                  <a:schemeClr val="tx1"/>
                </a:solidFill>
              </a:rPr>
              <a:t>10. Animal Class [57]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endParaRPr lang="en" sz="140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000000"/>
              </a:buClr>
              <a:buSzPts val="1100"/>
              <a:buNone/>
            </a:pPr>
            <a:endParaRPr lang="en-US" sz="160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739" y="144301"/>
            <a:ext cx="30480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3076" y="2899362"/>
            <a:ext cx="1678650" cy="16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3BCB50-5A03-A93D-A5A9-50816EC96508}"/>
              </a:ext>
            </a:extLst>
          </p:cNvPr>
          <p:cNvSpPr txBox="1"/>
          <p:nvPr/>
        </p:nvSpPr>
        <p:spPr>
          <a:xfrm>
            <a:off x="7690757" y="4577195"/>
            <a:ext cx="96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Return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4730F-2CA8-3596-C95E-9F0EC1C77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825BD-5933-0CE2-0EF4-0E786B671D6C}"/>
              </a:ext>
            </a:extLst>
          </p:cNvPr>
          <p:cNvSpPr txBox="1"/>
          <p:nvPr/>
        </p:nvSpPr>
        <p:spPr>
          <a:xfrm>
            <a:off x="3131499" y="1151571"/>
            <a:ext cx="288680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11. Weight conversion [41]</a:t>
            </a:r>
          </a:p>
          <a:p>
            <a:r>
              <a:rPr lang="en-US" dirty="0"/>
              <a:t>12. Bubble Sort [42]</a:t>
            </a:r>
          </a:p>
          <a:p>
            <a:r>
              <a:rPr lang="en-US" dirty="0"/>
              <a:t>13. Selection Sort [43]</a:t>
            </a:r>
          </a:p>
          <a:p>
            <a:r>
              <a:rPr lang="en-US" dirty="0"/>
              <a:t>14. Merge Sort [44]</a:t>
            </a:r>
          </a:p>
          <a:p>
            <a:r>
              <a:rPr lang="en-US" dirty="0"/>
              <a:t>15. </a:t>
            </a:r>
            <a:r>
              <a:rPr lang="en-US" dirty="0" err="1"/>
              <a:t>Timezone</a:t>
            </a:r>
            <a:r>
              <a:rPr lang="en-US" dirty="0"/>
              <a:t> conversion [48]</a:t>
            </a:r>
          </a:p>
          <a:p>
            <a:r>
              <a:rPr lang="en-US" dirty="0"/>
              <a:t>16. CSV Age Reader [72]</a:t>
            </a:r>
          </a:p>
          <a:p>
            <a:r>
              <a:rPr lang="en-US" dirty="0"/>
              <a:t>17. CSV Sales Calculator [73]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</a:rPr>
              <a:t>Fun Activities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311700" y="1141692"/>
            <a:ext cx="8445119" cy="4009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1. T-Shirt Customization [30]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2. Quiz Game [29]</a:t>
            </a:r>
            <a:endParaRPr dirty="0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3. Halloween Game [51]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4. Tic-Tac-Toe [63]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5. Conway's Game of Life [64]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6. Minesweeper [60]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7. Pointer Demonstration [65]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8. Wellness Bot [71]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9. Mental Wellness Bot [80]</a:t>
            </a:r>
            <a:endParaRPr lang="en" dirty="0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10. Student Management System [74-75]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11. Product Inventory Management System [76]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12. Library Management System [77]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 dirty="0">
                <a:solidFill>
                  <a:schemeClr val="tx1"/>
                </a:solidFill>
              </a:rPr>
              <a:t>13. Employee Management System [78]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">
                <a:solidFill>
                  <a:schemeClr val="tx1"/>
                </a:solidFill>
              </a:rPr>
              <a:t>14. Silly Adventure Game [79]</a:t>
            </a:r>
            <a:endParaRPr lang="en" dirty="0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Clr>
                <a:srgbClr val="595959"/>
              </a:buClr>
              <a:buSzPts val="1100"/>
              <a:buNone/>
            </a:pPr>
            <a:endParaRPr lang="en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000000"/>
              </a:buClr>
              <a:buSzPts val="1100"/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950" y="1136088"/>
            <a:ext cx="2871326" cy="28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8B42-34D9-0B10-FD97-7F08C14DF8D3}"/>
              </a:ext>
            </a:extLst>
          </p:cNvPr>
          <p:cNvSpPr txBox="1"/>
          <p:nvPr/>
        </p:nvSpPr>
        <p:spPr>
          <a:xfrm>
            <a:off x="7690757" y="4577195"/>
            <a:ext cx="96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Return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6A0B7-913B-C561-59CD-737BBD7DD2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Simple Light</vt:lpstr>
      <vt:lpstr>PowerPoint Presentation</vt:lpstr>
      <vt:lpstr>PowerPoint Presentation</vt:lpstr>
      <vt:lpstr>Basic Mathematical Operation  </vt:lpstr>
      <vt:lpstr>Number Properties</vt:lpstr>
      <vt:lpstr>Geometry</vt:lpstr>
      <vt:lpstr>Series &amp; Sequences</vt:lpstr>
      <vt:lpstr>Equations</vt:lpstr>
      <vt:lpstr>Miscellaneous</vt:lpstr>
      <vt:lpstr>Fun Activities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25</cp:revision>
  <dcterms:modified xsi:type="dcterms:W3CDTF">2024-12-06T00:38:44Z</dcterms:modified>
</cp:coreProperties>
</file>